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2" r:id="rId4"/>
  </p:sldMasterIdLst>
  <p:notesMasterIdLst>
    <p:notesMasterId r:id="rId6"/>
  </p:notesMasterIdLst>
  <p:sldIdLst>
    <p:sldId id="306" r:id="rId5"/>
  </p:sldIdLst>
  <p:sldSz cx="12192000" cy="6858000"/>
  <p:notesSz cx="6858000" cy="9144000"/>
  <p:embeddedFontLst>
    <p:embeddedFont>
      <p:font typeface="Rubik" pitchFamily="2" charset="-79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E3F"/>
    <a:srgbClr val="F6F4F3"/>
    <a:srgbClr val="F20808"/>
    <a:srgbClr val="91DECF"/>
    <a:srgbClr val="E1DAD1"/>
    <a:srgbClr val="072031"/>
    <a:srgbClr val="7ACDCE"/>
    <a:srgbClr val="64CCC9"/>
    <a:srgbClr val="DD3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C88FA7-22B6-4F84-AB2F-E2A3E417A3E0}" v="3" dt="2025-05-29T18:35:28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Murray" userId="b89ca552-8416-4a3f-8b1f-19e1210e8543" providerId="ADAL" clId="{E6C88FA7-22B6-4F84-AB2F-E2A3E417A3E0}"/>
    <pc:docChg chg="custSel addSld delSld modSld delMainMaster modMainMaster">
      <pc:chgData name="Kevin Murray" userId="b89ca552-8416-4a3f-8b1f-19e1210e8543" providerId="ADAL" clId="{E6C88FA7-22B6-4F84-AB2F-E2A3E417A3E0}" dt="2025-05-29T18:35:33.889" v="6" actId="478"/>
      <pc:docMkLst>
        <pc:docMk/>
      </pc:docMkLst>
      <pc:sldChg chg="del">
        <pc:chgData name="Kevin Murray" userId="b89ca552-8416-4a3f-8b1f-19e1210e8543" providerId="ADAL" clId="{E6C88FA7-22B6-4F84-AB2F-E2A3E417A3E0}" dt="2025-05-29T17:27:00.508" v="1" actId="2696"/>
        <pc:sldMkLst>
          <pc:docMk/>
          <pc:sldMk cId="2061155108" sldId="288"/>
        </pc:sldMkLst>
      </pc:sldChg>
      <pc:sldChg chg="del">
        <pc:chgData name="Kevin Murray" userId="b89ca552-8416-4a3f-8b1f-19e1210e8543" providerId="ADAL" clId="{E6C88FA7-22B6-4F84-AB2F-E2A3E417A3E0}" dt="2025-05-29T17:27:00.508" v="1" actId="2696"/>
        <pc:sldMkLst>
          <pc:docMk/>
          <pc:sldMk cId="1350633235" sldId="305"/>
        </pc:sldMkLst>
      </pc:sldChg>
      <pc:sldChg chg="addSp delSp modSp new mod modClrScheme chgLayout">
        <pc:chgData name="Kevin Murray" userId="b89ca552-8416-4a3f-8b1f-19e1210e8543" providerId="ADAL" clId="{E6C88FA7-22B6-4F84-AB2F-E2A3E417A3E0}" dt="2025-05-29T18:35:28.433" v="5"/>
        <pc:sldMkLst>
          <pc:docMk/>
          <pc:sldMk cId="2267403813" sldId="306"/>
        </pc:sldMkLst>
        <pc:spChg chg="del mod">
          <ac:chgData name="Kevin Murray" userId="b89ca552-8416-4a3f-8b1f-19e1210e8543" providerId="ADAL" clId="{E6C88FA7-22B6-4F84-AB2F-E2A3E417A3E0}" dt="2025-05-29T17:28:03.774" v="3" actId="700"/>
          <ac:spMkLst>
            <pc:docMk/>
            <pc:sldMk cId="2267403813" sldId="306"/>
            <ac:spMk id="2" creationId="{7168A5B5-D972-6DEE-595F-15A6B7803B90}"/>
          </ac:spMkLst>
        </pc:spChg>
        <pc:picChg chg="add mod">
          <ac:chgData name="Kevin Murray" userId="b89ca552-8416-4a3f-8b1f-19e1210e8543" providerId="ADAL" clId="{E6C88FA7-22B6-4F84-AB2F-E2A3E417A3E0}" dt="2025-05-29T18:35:28.433" v="5"/>
          <ac:picMkLst>
            <pc:docMk/>
            <pc:sldMk cId="2267403813" sldId="306"/>
            <ac:picMk id="2" creationId="{3C301E5A-4615-AC7B-A390-1E3A9D33EAF2}"/>
          </ac:picMkLst>
        </pc:picChg>
      </pc:sldChg>
      <pc:sldMasterChg chg="del delSldLayout">
        <pc:chgData name="Kevin Murray" userId="b89ca552-8416-4a3f-8b1f-19e1210e8543" providerId="ADAL" clId="{E6C88FA7-22B6-4F84-AB2F-E2A3E417A3E0}" dt="2025-05-29T17:27:00.508" v="1" actId="2696"/>
        <pc:sldMasterMkLst>
          <pc:docMk/>
          <pc:sldMasterMk cId="4105870248" sldId="2147483648"/>
        </pc:sldMasterMkLst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296875046" sldId="2147483650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4242344325" sldId="2147483651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1337317118" sldId="2147483652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1877253688" sldId="2147483653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370699310" sldId="2147483654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3398369803" sldId="2147483656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2104007444" sldId="2147483657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3410822018" sldId="2147483681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3486450097" sldId="2147483695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1605576020" sldId="2147483700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3199889068" sldId="2147483701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3816426172" sldId="2147483702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1997682536" sldId="2147483703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3246431011" sldId="2147483704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1063161296" sldId="2147483705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642002846" sldId="2147483706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3040131852" sldId="2147483707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3927963156" sldId="2147483708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2728117949" sldId="2147483709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2606246796" sldId="2147483710"/>
          </pc:sldLayoutMkLst>
        </pc:sldLayoutChg>
        <pc:sldLayoutChg chg="del">
          <pc:chgData name="Kevin Murray" userId="b89ca552-8416-4a3f-8b1f-19e1210e8543" providerId="ADAL" clId="{E6C88FA7-22B6-4F84-AB2F-E2A3E417A3E0}" dt="2025-05-29T17:27:00.508" v="1" actId="2696"/>
          <pc:sldLayoutMkLst>
            <pc:docMk/>
            <pc:sldMasterMk cId="4105870248" sldId="2147483648"/>
            <pc:sldLayoutMk cId="3219006086" sldId="2147483711"/>
          </pc:sldLayoutMkLst>
        </pc:sldLayoutChg>
      </pc:sldMasterChg>
      <pc:sldMasterChg chg="modSldLayout">
        <pc:chgData name="Kevin Murray" userId="b89ca552-8416-4a3f-8b1f-19e1210e8543" providerId="ADAL" clId="{E6C88FA7-22B6-4F84-AB2F-E2A3E417A3E0}" dt="2025-05-29T18:35:33.889" v="6" actId="478"/>
        <pc:sldMasterMkLst>
          <pc:docMk/>
          <pc:sldMasterMk cId="3403477568" sldId="2147483712"/>
        </pc:sldMasterMkLst>
        <pc:sldLayoutChg chg="delSp modSp mod">
          <pc:chgData name="Kevin Murray" userId="b89ca552-8416-4a3f-8b1f-19e1210e8543" providerId="ADAL" clId="{E6C88FA7-22B6-4F84-AB2F-E2A3E417A3E0}" dt="2025-05-29T18:35:33.889" v="6" actId="478"/>
          <pc:sldLayoutMkLst>
            <pc:docMk/>
            <pc:sldMasterMk cId="3403477568" sldId="2147483712"/>
            <pc:sldLayoutMk cId="3010040451" sldId="2147483678"/>
          </pc:sldLayoutMkLst>
          <pc:picChg chg="del mod">
            <ac:chgData name="Kevin Murray" userId="b89ca552-8416-4a3f-8b1f-19e1210e8543" providerId="ADAL" clId="{E6C88FA7-22B6-4F84-AB2F-E2A3E417A3E0}" dt="2025-05-29T18:35:33.889" v="6" actId="478"/>
            <ac:picMkLst>
              <pc:docMk/>
              <pc:sldMasterMk cId="3403477568" sldId="2147483712"/>
              <pc:sldLayoutMk cId="3010040451" sldId="2147483678"/>
              <ac:picMk id="3" creationId="{C4A59ACD-4A30-DC4E-A880-9A2B5CC105A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3EC03-25FF-423C-A312-7BCCE01D086B}" type="datetimeFigureOut">
              <a:rPr lang="en-CA" smtClean="0"/>
              <a:t>2025-05-29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B7A33-E2F2-422D-AC0A-AAD682FA5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15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-In-Re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BC5FC-BBDA-3300-FC86-C07BC4FB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D01C3-7393-91FA-0068-CD617D9A2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3C2F7-BDFC-9AF9-6673-E81A0DA08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5933632F-6F02-49E9-812A-64B73FEF8C09}" type="datetimeFigureOut">
              <a:rPr lang="en-CA" smtClean="0"/>
              <a:pPr/>
              <a:t>2025-05-29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41097-867A-36E6-5BF3-5000E5984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B27E1-4DD6-8EC1-F527-51E39879C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3CC169FF-7D87-4FEC-8597-663E22B0FB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47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C2E3F"/>
          </a:solidFill>
          <a:latin typeface="Rubik" pitchFamily="2" charset="-79"/>
          <a:ea typeface="+mj-ea"/>
          <a:cs typeface="Rubik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C2E3F"/>
          </a:solidFill>
          <a:latin typeface="Rubik" pitchFamily="2" charset="-79"/>
          <a:ea typeface="+mn-ea"/>
          <a:cs typeface="Rubik" pitchFamily="2" charset="-79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C2E3F"/>
          </a:solidFill>
          <a:latin typeface="Rubik" pitchFamily="2" charset="-79"/>
          <a:ea typeface="+mn-ea"/>
          <a:cs typeface="Rubik" pitchFamily="2" charset="-79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C2E3F"/>
          </a:solidFill>
          <a:latin typeface="Rubik" pitchFamily="2" charset="-79"/>
          <a:ea typeface="+mn-ea"/>
          <a:cs typeface="Rubik" pitchFamily="2" charset="-79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C2E3F"/>
          </a:solidFill>
          <a:latin typeface="Rubik" pitchFamily="2" charset="-79"/>
          <a:ea typeface="+mn-ea"/>
          <a:cs typeface="Rubik" pitchFamily="2" charset="-79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C2E3F"/>
          </a:solidFill>
          <a:latin typeface="Rubik" pitchFamily="2" charset="-79"/>
          <a:ea typeface="+mn-ea"/>
          <a:cs typeface="Rubik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C301E5A-4615-AC7B-A390-1E3A9D33E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67" y="1388"/>
            <a:ext cx="12187064" cy="685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038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F2CA02BE-BB1B-4B7E-AECA-5882BFF0238A}" vid="{07EDF66B-EA46-4734-98A7-54EE854038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73866F975B5A4A904D3E4A6858BA95" ma:contentTypeVersion="19" ma:contentTypeDescription="Create a new document." ma:contentTypeScope="" ma:versionID="a3116b4eddc1f8d193e6de5395453cd1">
  <xsd:schema xmlns:xsd="http://www.w3.org/2001/XMLSchema" xmlns:xs="http://www.w3.org/2001/XMLSchema" xmlns:p="http://schemas.microsoft.com/office/2006/metadata/properties" xmlns:ns2="08f74902-e80c-4572-ab13-f4b86b42fb83" xmlns:ns3="578fce83-3c41-40cd-a943-cca88ab10cbd" targetNamespace="http://schemas.microsoft.com/office/2006/metadata/properties" ma:root="true" ma:fieldsID="b3505942566e5a2539bbfb05fb7a2547" ns2:_="" ns3:_="">
    <xsd:import namespace="08f74902-e80c-4572-ab13-f4b86b42fb83"/>
    <xsd:import namespace="578fce83-3c41-40cd-a943-cca88ab10c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74902-e80c-4572-ab13-f4b86b42fb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ae5bd3-b901-4d25-befa-985c6df718a1}" ma:internalName="TaxCatchAll" ma:showField="CatchAllData" ma:web="08f74902-e80c-4572-ab13-f4b86b42f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fce83-3c41-40cd-a943-cca88ab10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880aab-082a-4199-95c9-f03039abeb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f74902-e80c-4572-ab13-f4b86b42fb83" xsi:nil="true"/>
    <lcf76f155ced4ddcb4097134ff3c332f xmlns="578fce83-3c41-40cd-a943-cca88ab10c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0B4EF3-9AFF-4FE4-AA4A-7DAC69BAE2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f74902-e80c-4572-ab13-f4b86b42fb83"/>
    <ds:schemaRef ds:uri="578fce83-3c41-40cd-a943-cca88ab10c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83AE2C-31A3-4CC9-9677-1DF48528F0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3B85E6-D55C-48FD-9DF0-E8016D09EB52}">
  <ds:schemaRefs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c84b75ae-1e47-443d-ad87-1dcaf23f3b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8f74902-e80c-4572-ab13-f4b86b42fb83"/>
    <ds:schemaRef ds:uri="578fce83-3c41-40cd-a943-cca88ab10c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Rubik</vt:lpstr>
      <vt:lpstr>Calibri</vt:lpstr>
      <vt:lpstr>Custom Content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Murray</dc:creator>
  <cp:lastModifiedBy>Kevin Murray</cp:lastModifiedBy>
  <cp:revision>2</cp:revision>
  <dcterms:created xsi:type="dcterms:W3CDTF">2025-01-28T18:25:18Z</dcterms:created>
  <dcterms:modified xsi:type="dcterms:W3CDTF">2025-05-29T18:35:38Z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0x0101009673866F975B5A4A904D3E4A6858BA95</vt:lpwstr>
  </property>
  <property fmtid="{D5CDD505-2E9C-101B-9397-08002B2CF9AE}" pid="3" name="MediaServiceImageTags">
    <vt:lpwstr/>
  </property>
</Properties>
</file>